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  <p:sldMasterId id="2147483744" r:id="rId2"/>
    <p:sldMasterId id="2147483720" r:id="rId3"/>
  </p:sldMasterIdLst>
  <p:notesMasterIdLst>
    <p:notesMasterId r:id="rId12"/>
  </p:notesMasterIdLst>
  <p:handoutMasterIdLst>
    <p:handoutMasterId r:id="rId13"/>
  </p:handoutMasterIdLst>
  <p:sldIdLst>
    <p:sldId id="311" r:id="rId4"/>
    <p:sldId id="318" r:id="rId5"/>
    <p:sldId id="319" r:id="rId6"/>
    <p:sldId id="312" r:id="rId7"/>
    <p:sldId id="313" r:id="rId8"/>
    <p:sldId id="314" r:id="rId9"/>
    <p:sldId id="315" r:id="rId10"/>
    <p:sldId id="316" r:id="rId11"/>
  </p:sldIdLst>
  <p:sldSz cx="9144000" cy="6858000" type="screen4x3"/>
  <p:notesSz cx="6858000" cy="9144000"/>
  <p:custDataLst>
    <p:tags r:id="rId1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C"/>
    <a:srgbClr val="42487F"/>
    <a:srgbClr val="095B78"/>
    <a:srgbClr val="800000"/>
    <a:srgbClr val="000099"/>
    <a:srgbClr val="A50021"/>
    <a:srgbClr val="FFFF00"/>
    <a:srgbClr val="FFFFFF"/>
    <a:srgbClr val="0033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41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1813"/>
            <a:ext cx="5030787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3524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3075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19225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92300" algn="l" defTabSz="8159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43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07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3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43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3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4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34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70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1386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1885"/>
            <a:ext cx="78867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0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75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41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62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06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14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0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68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98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5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42109"/>
            <a:ext cx="1971675" cy="5234854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947016"/>
            <a:ext cx="580072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7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993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1386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1885"/>
            <a:ext cx="78867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102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54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05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8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9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5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3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03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8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0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42109"/>
            <a:ext cx="1971675" cy="5234854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947016"/>
            <a:ext cx="580072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6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0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7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5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2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2A-6C20-43AB-B3FF-D4F1472B7AC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3F7D-07F4-416C-B8B5-07545D0C3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4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14" y="-3977"/>
            <a:ext cx="3121159" cy="11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DFAF-3044-40BA-9F25-A55B331CA410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87EDA-FD06-4B43-A4C2-96192330BBF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14" y="-3977"/>
            <a:ext cx="3121159" cy="11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5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B74FF-DF77-4A16-A0D1-AE089DB9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5" y="949910"/>
            <a:ext cx="8797384" cy="102667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cs typeface="Arial"/>
              </a:rPr>
              <a:t>Leading with Bricks</a:t>
            </a:r>
            <a:br>
              <a:rPr lang="en-GB" dirty="0">
                <a:cs typeface="Arial"/>
              </a:rPr>
            </a:br>
            <a:r>
              <a:rPr lang="en-GB" sz="1800" dirty="0" smtClean="0">
                <a:cs typeface="Arial"/>
              </a:rPr>
              <a:t>Research and Learning Showcase Day</a:t>
            </a:r>
            <a:r>
              <a:rPr lang="en-GB" sz="1800" b="0" dirty="0" smtClean="0">
                <a:cs typeface="Arial"/>
              </a:rPr>
              <a:t> – 19 June 2019</a:t>
            </a:r>
            <a:endParaRPr lang="en-GB" sz="1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57853A-62A5-4F89-90F6-E5932E0B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76" y="2268984"/>
            <a:ext cx="6312023" cy="4208015"/>
          </a:xfrm>
          <a:prstGeom prst="rect">
            <a:avLst/>
          </a:prstGeom>
        </p:spPr>
      </p:pic>
      <p:pic>
        <p:nvPicPr>
          <p:cNvPr id="1026" name="Picture 2" descr="Hiker, Walker, Rambler, Lego, Walk, Explore, Trek">
            <a:extLst>
              <a:ext uri="{FF2B5EF4-FFF2-40B4-BE49-F238E27FC236}">
                <a16:creationId xmlns:a16="http://schemas.microsoft.com/office/drawing/2014/main" xmlns="" id="{F64BE311-A715-4141-88CF-A1E318059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6"/>
          <a:stretch/>
        </p:blipFill>
        <p:spPr bwMode="auto">
          <a:xfrm>
            <a:off x="2831977" y="2233236"/>
            <a:ext cx="6312023" cy="424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Building a case in entrepreneurial leadership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23" y="2211184"/>
            <a:ext cx="7748588" cy="3442855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Background: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contract serving three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Transitioning from military service into entrepreneurship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Outputs: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awareness of entrepreneurial approaches for individuals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Signpost to support for business start-up 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Bright Red Triangle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Podcasts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Teaching and Learning cases 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78" y="2045721"/>
            <a:ext cx="1985962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Pedagogical approaches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23" y="2211184"/>
            <a:ext cx="7748588" cy="34428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Active Learning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Storytelling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Serious Play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Metaphor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Case studies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28" y="2072639"/>
            <a:ext cx="3345477" cy="243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665DED-5096-4C8A-90C0-03EFC7880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731" y="2688860"/>
            <a:ext cx="2580269" cy="1772306"/>
          </a:xfrm>
          <a:prstGeom prst="rect">
            <a:avLst/>
          </a:prstGeom>
        </p:spPr>
      </p:pic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By the end, we hope you will be able to: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683939" y="2555874"/>
            <a:ext cx="5415380" cy="3586039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 understanding and practice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building a case study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active learning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‘Have a go’ at building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Explore problem solving through play</a:t>
            </a:r>
          </a:p>
          <a:p>
            <a:pPr marL="285750" indent="-28575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active learning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Three-phase play process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576944"/>
            <a:ext cx="7748588" cy="3442855"/>
          </a:xfrm>
        </p:spPr>
        <p:txBody>
          <a:bodyPr/>
          <a:lstStyle/>
          <a:p>
            <a:pPr marL="628650">
              <a:buFont typeface="+mj-lt"/>
              <a:buAutoNum type="arabicPeriod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Building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stimulate new ideas</a:t>
            </a:r>
          </a:p>
          <a:p>
            <a:pPr marL="62865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Storytelling to share meaning </a:t>
            </a:r>
          </a:p>
          <a:p>
            <a:pPr marL="62865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Collaborative approaches to problem solving</a:t>
            </a:r>
          </a:p>
          <a:p>
            <a:pPr marL="0" indent="0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Roos, J. and Victor, B., (1999), Towards a new model of strategy-making as serious play, 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European Management Journal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(4), pp.348-355.</a:t>
            </a:r>
          </a:p>
        </p:txBody>
      </p:sp>
    </p:spTree>
    <p:extLst>
      <p:ext uri="{BB962C8B-B14F-4D97-AF65-F5344CB8AC3E}">
        <p14:creationId xmlns:p14="http://schemas.microsoft.com/office/powerpoint/2010/main" val="8735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94182" y="2625994"/>
            <a:ext cx="5320145" cy="328527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LEGO</a:t>
            </a:r>
            <a:r>
              <a:rPr lang="en-GB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®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SERIOUS PLAY</a:t>
            </a:r>
            <a:r>
              <a:rPr lang="en-GB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®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a go …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58838" indent="-517525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 you</a:t>
            </a:r>
          </a:p>
          <a:p>
            <a:pPr marL="858838" indent="-517525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Introduce yourself to the group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Crab, Lego, Orange, Animal, Sea Creature">
            <a:extLst>
              <a:ext uri="{FF2B5EF4-FFF2-40B4-BE49-F238E27FC236}">
                <a16:creationId xmlns:a16="http://schemas.microsoft.com/office/drawing/2014/main" xmlns="" id="{43D7642F-C641-4BDD-A461-D5E14A5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9120"/>
            <a:ext cx="2595418" cy="19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/>
          <a:p>
            <a:pPr algn="ctr"/>
            <a:r>
              <a:rPr lang="en-GB" dirty="0">
                <a:cs typeface="Arial"/>
              </a:rPr>
              <a:t>Problem solving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7381" y="2572396"/>
            <a:ext cx="7850909" cy="293342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your groups, produce a model/metaphor that represents one of the sector challenges described on the following slide.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F3E80A-6DDE-42E4-856E-4E41A054F7F2}"/>
              </a:ext>
            </a:extLst>
          </p:cNvPr>
          <p:cNvSpPr txBox="1"/>
          <p:nvPr/>
        </p:nvSpPr>
        <p:spPr>
          <a:xfrm>
            <a:off x="1707898" y="5621505"/>
            <a:ext cx="406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not tweet a photo of your model? </a:t>
            </a:r>
          </a:p>
          <a:p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  #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Image result for lego tweet">
            <a:extLst>
              <a:ext uri="{FF2B5EF4-FFF2-40B4-BE49-F238E27FC236}">
                <a16:creationId xmlns:a16="http://schemas.microsoft.com/office/drawing/2014/main" xmlns="" id="{ADA1F3AC-8C09-4715-8015-8893B717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8" y="5678347"/>
            <a:ext cx="540669" cy="5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50BA8D-B990-410E-BDBE-5034590A1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247" y="3538125"/>
            <a:ext cx="3649753" cy="2729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19" y="4861099"/>
            <a:ext cx="1042318" cy="699951"/>
          </a:xfrm>
          <a:prstGeom prst="rect">
            <a:avLst/>
          </a:prstGeom>
        </p:spPr>
      </p:pic>
      <p:sp>
        <p:nvSpPr>
          <p:cNvPr id="6" name="AutoShape 2" descr="Image result for edinburgh napier work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F3E80A-6DDE-42E4-856E-4E41A054F7F2}"/>
              </a:ext>
            </a:extLst>
          </p:cNvPr>
          <p:cNvSpPr txBox="1"/>
          <p:nvPr/>
        </p:nvSpPr>
        <p:spPr>
          <a:xfrm>
            <a:off x="1707898" y="4861099"/>
            <a:ext cx="406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not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place a photo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your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 on Edinburgh Napier workplace? 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7974" y="2429163"/>
            <a:ext cx="8054281" cy="310341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can the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 lead on:</a:t>
            </a:r>
          </a:p>
          <a:p>
            <a:pPr marL="803275" indent="-4619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tackling retention?</a:t>
            </a:r>
          </a:p>
          <a:p>
            <a:pPr marL="803275" indent="-4619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developing the Workforce of the Future?</a:t>
            </a:r>
          </a:p>
          <a:p>
            <a:pPr marL="803275" indent="-4619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building digital skills?</a:t>
            </a:r>
          </a:p>
          <a:p>
            <a:pPr marL="803275" indent="-461963">
              <a:spcBef>
                <a:spcPts val="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reducing the gender gap?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2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8&quot;/&gt;&lt;/object&gt;&lt;object type=&quot;3&quot; unique_id=&quot;10004&quot;&gt;&lt;property id=&quot;20148&quot; value=&quot;5&quot;/&gt;&lt;property id=&quot;20300&quot; value=&quot;Slide 2&quot;/&gt;&lt;property id=&quot;20307&quot; value=&quot;299&quot;/&gt;&lt;/object&gt;&lt;object type=&quot;3&quot; unique_id=&quot;10005&quot;&gt;&lt;property id=&quot;20148&quot; value=&quot;5&quot;/&gt;&lt;property id=&quot;20300&quot; value=&quot;Slide 3&quot;/&gt;&lt;property id=&quot;20307&quot; value=&quot;267&quot;/&gt;&lt;/object&gt;&lt;/object&gt;&lt;object type=&quot;8&quot; unique_id=&quot;1001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TBS</Template>
  <TotalTime>182</TotalTime>
  <Words>227</Words>
  <Application>Microsoft Office PowerPoint</Application>
  <PresentationFormat>On-screen Show (4:3)</PresentationFormat>
  <Paragraphs>50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Custom Design</vt:lpstr>
      <vt:lpstr>1_Office Theme</vt:lpstr>
      <vt:lpstr>Office Theme</vt:lpstr>
      <vt:lpstr>Leading with Bricks Research and Learning Showcase Day – 19 June 2019</vt:lpstr>
      <vt:lpstr>Building a case in entrepreneurial leadership</vt:lpstr>
      <vt:lpstr>Pedagogical approaches</vt:lpstr>
      <vt:lpstr>By the end, we hope you will be able to:</vt:lpstr>
      <vt:lpstr>Three-phase play process </vt:lpstr>
      <vt:lpstr>Build</vt:lpstr>
      <vt:lpstr>Problem solving</vt:lpstr>
      <vt:lpstr>Challenges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with Bricks College Expo – June 2018</dc:title>
  <dc:creator>Rosemary</dc:creator>
  <cp:lastModifiedBy>ra40</cp:lastModifiedBy>
  <cp:revision>25</cp:revision>
  <dcterms:modified xsi:type="dcterms:W3CDTF">2019-06-13T12:06:28Z</dcterms:modified>
</cp:coreProperties>
</file>